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9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pic>
        <p:nvPicPr>
          <p:cNvPr id="7" name="Graphic 6">
            <a:extLst>
              <a:ext uri="{FF2B5EF4-FFF2-40B4-BE49-F238E27FC236}">
                <a16:creationId xmlns:a16="http://schemas.microsoft.com/office/drawing/2014/main" id="{B29AF0B2-FD6E-454B-9F40-446090FD12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pic>
        <p:nvPicPr>
          <p:cNvPr id="7" name="Graphic 6">
            <a:extLst>
              <a:ext uri="{FF2B5EF4-FFF2-40B4-BE49-F238E27FC236}">
                <a16:creationId xmlns:a16="http://schemas.microsoft.com/office/drawing/2014/main" id="{6A50175C-E516-482E-B632-4053235CB8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42967"/>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316326"/>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fontScale="92500" lnSpcReduction="10000"/>
          </a:bodyPr>
          <a:lstStyle/>
          <a:p>
            <a:r>
              <a:rPr lang="en-US" dirty="0" err="1"/>
              <a:t>Bbox</a:t>
            </a:r>
            <a:r>
              <a:rPr lang="en-US" dirty="0"/>
              <a:t> regression: transform each positive anchor box (</a:t>
            </a:r>
            <a:r>
              <a:rPr lang="en-US" dirty="0">
                <a:solidFill>
                  <a:srgbClr val="00B050"/>
                </a:solidFill>
              </a:rPr>
              <a:t>green</a:t>
            </a:r>
            <a:r>
              <a:rPr lang="en-US" dirty="0"/>
              <a:t>), into a better-fitting (higher </a:t>
            </a:r>
            <a:r>
              <a:rPr lang="en-US" dirty="0" err="1"/>
              <a:t>IoU</a:t>
            </a:r>
            <a:r>
              <a:rPr lang="en-US" dirty="0"/>
              <a:t> with the Ground-Truth </a:t>
            </a:r>
            <a:r>
              <a:rPr lang="en-US" dirty="0" err="1"/>
              <a:t>Bbox</a:t>
            </a:r>
            <a:r>
              <a:rPr lang="en-US" dirty="0"/>
              <a:t>) object box (</a:t>
            </a:r>
            <a:r>
              <a:rPr lang="en-US" dirty="0">
                <a:solidFill>
                  <a:srgbClr val="FFC000"/>
                </a:solidFill>
              </a:rPr>
              <a:t>yellow</a:t>
            </a:r>
            <a:r>
              <a:rPr lang="en-US"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pic>
        <p:nvPicPr>
          <p:cNvPr id="6" name="Graphic 5">
            <a:extLst>
              <a:ext uri="{FF2B5EF4-FFF2-40B4-BE49-F238E27FC236}">
                <a16:creationId xmlns:a16="http://schemas.microsoft.com/office/drawing/2014/main" id="{41A58C1B-ECF5-4B39-ADEB-12925A649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909"/>
            <a:ext cx="6372200" cy="3697601"/>
          </a:xfrm>
          <a:prstGeom prst="rect">
            <a:avLst/>
          </a:prstGeom>
        </p:spPr>
      </p:pic>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8" name="Graphic 7">
            <a:extLst>
              <a:ext uri="{FF2B5EF4-FFF2-40B4-BE49-F238E27FC236}">
                <a16:creationId xmlns:a16="http://schemas.microsoft.com/office/drawing/2014/main" id="{0600820B-5852-4441-AF12-9FBAF90FE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899592" y="274638"/>
            <a:ext cx="7787208"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pic>
        <p:nvPicPr>
          <p:cNvPr id="7" name="Graphic 6">
            <a:extLst>
              <a:ext uri="{FF2B5EF4-FFF2-40B4-BE49-F238E27FC236}">
                <a16:creationId xmlns:a16="http://schemas.microsoft.com/office/drawing/2014/main" id="{7595401B-65E8-43F1-B6F7-B82C372800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4955</TotalTime>
  <Words>2795</Words>
  <Application>Microsoft Office PowerPoint</Application>
  <PresentationFormat>On-screen Show (4:3)</PresentationFormat>
  <Paragraphs>319</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Roboto</vt:lpstr>
      <vt:lpstr>Arial</vt:lpstr>
      <vt:lpstr>Calibri</vt:lpstr>
      <vt:lpstr>Cambria Math</vt:lpstr>
      <vt:lpstr>Century Schoolbook</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369</cp:revision>
  <dcterms:created xsi:type="dcterms:W3CDTF">2020-03-21T16:53:45Z</dcterms:created>
  <dcterms:modified xsi:type="dcterms:W3CDTF">2021-04-27T14:09:04Z</dcterms:modified>
</cp:coreProperties>
</file>